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sldIdLst>
    <p:sldId id="256" r:id="rId2"/>
    <p:sldId id="258" r:id="rId3"/>
    <p:sldId id="264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4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41498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292122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0051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246360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7610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193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81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6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93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30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81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33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2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27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69903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93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3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3928E7-2ACC-412C-BFA1-370CF2D46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215" y="1318590"/>
            <a:ext cx="5102159" cy="422082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Welcome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CMB and Flori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Beauty Influencers</a:t>
            </a:r>
          </a:p>
        </p:txBody>
      </p:sp>
    </p:spTree>
    <p:extLst>
      <p:ext uri="{BB962C8B-B14F-4D97-AF65-F5344CB8AC3E}">
        <p14:creationId xmlns:p14="http://schemas.microsoft.com/office/powerpoint/2010/main" val="1372838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21079D-ED2E-4DB7-B8BA-2561BCC4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EFFFF"/>
                </a:solidFill>
              </a:rPr>
              <a:t>Four Steps To Retaining Clients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338760C-31AA-4EA3-BAB6-EFD0D7673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>
                <a:solidFill>
                  <a:srgbClr val="FEFFFF"/>
                </a:solidFill>
              </a:rPr>
              <a:t>REGISTER</a:t>
            </a:r>
          </a:p>
          <a:p>
            <a:endParaRPr lang="en-US" sz="4000" dirty="0">
              <a:solidFill>
                <a:srgbClr val="FEFFFF"/>
              </a:solidFill>
            </a:endParaRPr>
          </a:p>
          <a:p>
            <a:r>
              <a:rPr lang="en-US" sz="4000" dirty="0">
                <a:solidFill>
                  <a:srgbClr val="FEFFFF"/>
                </a:solidFill>
              </a:rPr>
              <a:t>FIRST PURCHASE</a:t>
            </a:r>
          </a:p>
          <a:p>
            <a:pPr marL="0" indent="0">
              <a:buNone/>
            </a:pPr>
            <a:endParaRPr lang="en-US" sz="4000" dirty="0">
              <a:solidFill>
                <a:srgbClr val="FEFFFF"/>
              </a:solidFill>
            </a:endParaRPr>
          </a:p>
          <a:p>
            <a:r>
              <a:rPr lang="en-US" sz="4000" dirty="0">
                <a:solidFill>
                  <a:srgbClr val="FEFFFF"/>
                </a:solidFill>
              </a:rPr>
              <a:t>PUT YOUR NAME IN AS THEIR CONSULTANT</a:t>
            </a:r>
          </a:p>
          <a:p>
            <a:endParaRPr lang="en-US" sz="4000" dirty="0">
              <a:solidFill>
                <a:srgbClr val="FEFFFF"/>
              </a:solidFill>
            </a:endParaRPr>
          </a:p>
          <a:p>
            <a:r>
              <a:rPr lang="en-US" sz="4000" dirty="0">
                <a:solidFill>
                  <a:srgbClr val="FEFFFF"/>
                </a:solidFill>
              </a:rPr>
              <a:t>CONNECTED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1C6762E2-9FBA-45BD-B691-0D6FBA0C12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58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21079D-ED2E-4DB7-B8BA-2561BCC4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EFFFF"/>
                </a:solidFill>
              </a:rPr>
              <a:t>Why Register Your Clients?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338760C-31AA-4EA3-BAB6-EFD0D7673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EFFFF"/>
                </a:solidFill>
              </a:rPr>
              <a:t>Your customer will be connected to you as  long as your business is open.</a:t>
            </a:r>
          </a:p>
          <a:p>
            <a:r>
              <a:rPr lang="en-US" dirty="0">
                <a:solidFill>
                  <a:srgbClr val="FEFFFF"/>
                </a:solidFill>
              </a:rPr>
              <a:t>Your customer’s order history is saved. </a:t>
            </a:r>
          </a:p>
          <a:p>
            <a:r>
              <a:rPr lang="en-US" dirty="0">
                <a:solidFill>
                  <a:srgbClr val="FEFFFF"/>
                </a:solidFill>
              </a:rPr>
              <a:t>Her ship to and bill to information is saved and will automatically populate when placing an order.</a:t>
            </a:r>
          </a:p>
          <a:p>
            <a:r>
              <a:rPr lang="en-US" dirty="0">
                <a:solidFill>
                  <a:srgbClr val="FEFFFF"/>
                </a:solidFill>
              </a:rPr>
              <a:t>Faster Checkout</a:t>
            </a:r>
          </a:p>
          <a:p>
            <a:r>
              <a:rPr lang="en-US" dirty="0">
                <a:solidFill>
                  <a:srgbClr val="FEFFFF"/>
                </a:solidFill>
              </a:rPr>
              <a:t>Your client will earn1 point for every $1 spent.  Points expire every 30 days. 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1C6762E2-9FBA-45BD-B691-0D6FBA0C12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330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21079D-ED2E-4DB7-B8BA-2561BCC4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EFFFF"/>
                </a:solidFill>
              </a:rPr>
              <a:t>How To Register Your Clients?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338760C-31AA-4EA3-BAB6-EFD0D7673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734" y="1995056"/>
            <a:ext cx="7628357" cy="4203918"/>
          </a:xfrm>
        </p:spPr>
        <p:txBody>
          <a:bodyPr>
            <a:normAutofit fontScale="55000" lnSpcReduction="20000"/>
          </a:bodyPr>
          <a:lstStyle/>
          <a:p>
            <a:r>
              <a:rPr lang="en-US" sz="2900" dirty="0">
                <a:solidFill>
                  <a:srgbClr val="FEFFFF"/>
                </a:solidFill>
              </a:rPr>
              <a:t>Go to colormebeautiful.com or floriroberts.com, click on the black head/shoulder icon       next to the shopping cart and click on Register.</a:t>
            </a:r>
          </a:p>
          <a:p>
            <a:endParaRPr lang="en-US" sz="2900" dirty="0">
              <a:solidFill>
                <a:srgbClr val="FEFFFF"/>
              </a:solidFill>
            </a:endParaRPr>
          </a:p>
          <a:p>
            <a:r>
              <a:rPr lang="en-US" sz="2900" dirty="0">
                <a:solidFill>
                  <a:srgbClr val="FEFFFF"/>
                </a:solidFill>
              </a:rPr>
              <a:t>Fill in or have your client put their First and Last Name, email address, display name (preferred name) and password.  Click Continue and then proceed to shop. </a:t>
            </a:r>
          </a:p>
          <a:p>
            <a:endParaRPr lang="en-US" sz="2900" dirty="0">
              <a:solidFill>
                <a:srgbClr val="FEFFFF"/>
              </a:solidFill>
            </a:endParaRPr>
          </a:p>
          <a:p>
            <a:r>
              <a:rPr lang="en-US" sz="2900" dirty="0">
                <a:solidFill>
                  <a:srgbClr val="FEFFFF"/>
                </a:solidFill>
              </a:rPr>
              <a:t>When ready to check out and pay, in the section that asks “Do You Have A Consultant, Affiliate Or Customer Service Rep”?  Check Yes and enter the first and last name of Consultant.</a:t>
            </a:r>
          </a:p>
          <a:p>
            <a:endParaRPr lang="en-US" sz="2900" dirty="0">
              <a:solidFill>
                <a:srgbClr val="FEFFFF"/>
              </a:solidFill>
            </a:endParaRPr>
          </a:p>
          <a:p>
            <a:r>
              <a:rPr lang="en-US" sz="2900" dirty="0">
                <a:solidFill>
                  <a:srgbClr val="FEFFFF"/>
                </a:solidFill>
              </a:rPr>
              <a:t>Complete the check out process and You’re all set!</a:t>
            </a:r>
          </a:p>
          <a:p>
            <a:endParaRPr lang="en-US" dirty="0">
              <a:solidFill>
                <a:srgbClr val="FE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EFFFF"/>
                </a:solidFill>
              </a:rPr>
              <a:t>    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1C6762E2-9FBA-45BD-B691-0D6FBA0C12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6105FB3-E39C-4273-8828-C7B415E8A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0238" y="2218598"/>
            <a:ext cx="333375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2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577C8-1F21-4A51-937D-C580F9DFB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EFFFF"/>
                </a:solidFill>
              </a:rPr>
              <a:t>We Want You To Keep Your Clients!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D3565-AC5D-43EE-A703-42CFC90E4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EFFFF"/>
                </a:solidFill>
              </a:rPr>
              <a:t>Whether your client shops with you from your inventory or is an online shopper, we want you to keep her for a lifetime.</a:t>
            </a:r>
          </a:p>
          <a:p>
            <a:r>
              <a:rPr lang="en-US" dirty="0">
                <a:solidFill>
                  <a:srgbClr val="FEFFFF"/>
                </a:solidFill>
              </a:rPr>
              <a:t>Online shopping also known as e-commerce is the way women are shopping today.</a:t>
            </a:r>
          </a:p>
          <a:p>
            <a:r>
              <a:rPr lang="en-US" dirty="0">
                <a:solidFill>
                  <a:srgbClr val="FEFFFF"/>
                </a:solidFill>
              </a:rPr>
              <a:t>Send the e-catalog and your affiliate link to everyone you have an email address and mobile number for.</a:t>
            </a:r>
          </a:p>
          <a:p>
            <a:r>
              <a:rPr lang="en-US" dirty="0">
                <a:solidFill>
                  <a:srgbClr val="FEFFFF"/>
                </a:solidFill>
              </a:rPr>
              <a:t>Call your circle of friends to share your excitement about your business.  Ask them to support your business by making a purchase of a product they need and finally to share you with their circle of friends.  </a:t>
            </a:r>
          </a:p>
          <a:p>
            <a:pPr marL="0" indent="0">
              <a:buNone/>
            </a:pPr>
            <a:r>
              <a:rPr lang="en-US" dirty="0">
                <a:solidFill>
                  <a:srgbClr val="FEFFFF"/>
                </a:solidFill>
              </a:rPr>
              <a:t>                                   </a:t>
            </a:r>
          </a:p>
        </p:txBody>
      </p:sp>
      <p:pic>
        <p:nvPicPr>
          <p:cNvPr id="7" name="Graphic 6" descr="Stopwatch">
            <a:extLst>
              <a:ext uri="{FF2B5EF4-FFF2-40B4-BE49-F238E27FC236}">
                <a16:creationId xmlns:a16="http://schemas.microsoft.com/office/drawing/2014/main" id="{80828915-544C-43DE-9723-59763BFD0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2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577C8-1F21-4A51-937D-C580F9DFB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2226654"/>
            <a:ext cx="9404723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dirty="0"/>
              <a:t>LET’S DO IT</a:t>
            </a:r>
            <a:br>
              <a:rPr lang="en-US" sz="7200" dirty="0"/>
            </a:br>
            <a:r>
              <a:rPr lang="en-US" sz="7200" dirty="0"/>
              <a:t>HERE WE GROW!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D3565-AC5D-43EE-A703-42CFC90E4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22230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Welcome CMB and Flori Beauty Influencers</vt:lpstr>
      <vt:lpstr>Four Steps To Retaining Clients</vt:lpstr>
      <vt:lpstr>Why Register Your Clients?</vt:lpstr>
      <vt:lpstr>How To Register Your Clients?</vt:lpstr>
      <vt:lpstr>We Want You To Keep Your Clients!</vt:lpstr>
      <vt:lpstr>LET’S DO IT HERE WE GROW!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CMB and Flori Beauty Influencers</dc:title>
  <dc:creator>Sharon Boone</dc:creator>
  <cp:lastModifiedBy>Sharon Boone</cp:lastModifiedBy>
  <cp:revision>1</cp:revision>
  <dcterms:created xsi:type="dcterms:W3CDTF">2020-10-22T18:01:03Z</dcterms:created>
  <dcterms:modified xsi:type="dcterms:W3CDTF">2020-10-22T18:01:42Z</dcterms:modified>
</cp:coreProperties>
</file>